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11535e05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11535e05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11535e05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11535e05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11535e05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11535e05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11535e05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11535e05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11535e05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11535e05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11535e05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11535e05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11535e05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11535e05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11535e05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11535e05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11535e05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11535e05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11535e0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11535e0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11535e0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11535e0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11535e05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11535e0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11535e05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11535e05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11535e05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11535e05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11d1fd19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11d1fd19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exploratório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https://www.zazzle.com.br/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3482850" y="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5 - Realizando uma compra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600"/>
            <a:ext cx="3589603" cy="201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1" y="2882325"/>
            <a:ext cx="3589598" cy="201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4358875" y="710000"/>
            <a:ext cx="4104600" cy="220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4358875" y="619225"/>
            <a:ext cx="4054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adicionamos o produto desejado para a compra, ele abre um menu do carrinho para mostrar que foi adicionado corretamente, e quando acessamos o carrinho de compra, o produto consta lá, mostrando a quantidade, valor, se desejamos remover ele ou deixar para comprar depois. E mostra os itens que foram visualizados recentemente, porém, caso você </a:t>
            </a:r>
            <a:r>
              <a:rPr lang="pt-BR"/>
              <a:t>queira</a:t>
            </a:r>
            <a:r>
              <a:rPr lang="pt-BR"/>
              <a:t> adicionar eles no carrinho, precisa clicar e abrir uma nova página. 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875" y="3166877"/>
            <a:ext cx="4054201" cy="168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0" y="2731400"/>
            <a:ext cx="5953901" cy="21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>
            <a:off x="5891825" y="1768950"/>
            <a:ext cx="3136500" cy="25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5856200" y="1774525"/>
            <a:ext cx="321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alteramos a quantidade do produto, o valor é corrigido e mostra uma mensagem se o produto teve desconto e o valor. Porém, quando se vai selecionar a quantidade, mostra o desconto dado, quem não entende de inglês, não percebe que o valor de desconto é para cada peça, e fica entendido que é pela quantidade selecionada. Necessário deixar na língua escolhida pelo cliente. 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88" y="231973"/>
            <a:ext cx="5492223" cy="229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3482850" y="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5.1 - Realizando uma compra</a:t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3388425" y="1064025"/>
            <a:ext cx="392700" cy="125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2916675" y="2374075"/>
            <a:ext cx="6101700" cy="81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3579300" y="44375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5.2 - Dados para a compra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5" y="374250"/>
            <a:ext cx="2179324" cy="30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2835975" y="2330075"/>
            <a:ext cx="618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cadastro do endereço não é facilitado, pois o site não faz a busca da rua, cidade e estado pelo CEP do cliente. Somente após clicar em continuar, que o sistema questiona se o endereço cadastrado é o mesmo do CEP.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11925" l="0" r="0" t="0"/>
          <a:stretch/>
        </p:blipFill>
        <p:spPr>
          <a:xfrm>
            <a:off x="11600" y="3576700"/>
            <a:ext cx="3558535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>
            <a:off x="3440550" y="4229775"/>
            <a:ext cx="5650800" cy="5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3376425" y="4156750"/>
            <a:ext cx="60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sistema permite cadastrar CPF e telefone </a:t>
            </a:r>
            <a:r>
              <a:rPr lang="pt-BR"/>
              <a:t>incorretos</a:t>
            </a:r>
            <a:r>
              <a:rPr lang="pt-BR"/>
              <a:t> ou </a:t>
            </a:r>
            <a:r>
              <a:rPr lang="pt-BR"/>
              <a:t>inexistentes sem mostrar mensagens de erros.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50" y="4390100"/>
            <a:ext cx="3274500" cy="81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300" y="444570"/>
            <a:ext cx="4810799" cy="176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5559025" y="1960575"/>
            <a:ext cx="3207000" cy="9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20176" cy="237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4425"/>
            <a:ext cx="2844075" cy="25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675" y="2684425"/>
            <a:ext cx="2715152" cy="23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5499825" y="1879900"/>
            <a:ext cx="349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página de entrega do pedido, você consegue visualizar o endereço, o produto selecionado, valor do frete e escolher a opção mais adequada.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5828325" y="84725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5.3 - Dados para a compra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486100" y="3922725"/>
            <a:ext cx="8098500" cy="8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9" y="-10887"/>
            <a:ext cx="4595150" cy="2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477300" y="3906100"/>
            <a:ext cx="818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check-out, consta o valor total do produto com o frete. Mostra as bandeiras aceitas para o pagamento, porém, na caixa de inserir o número do cartão, quando não adicionamos os dados, aparece uma mensagem com mais uma opção de cartão. Deveria constar? 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551" y="813474"/>
            <a:ext cx="4397451" cy="15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6100600" y="64550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5.4 - Dados para a compra</a:t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5008050" y="2065250"/>
            <a:ext cx="873600" cy="12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2391450" y="998450"/>
            <a:ext cx="342900" cy="21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0" y="2562073"/>
            <a:ext cx="6407425" cy="13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097" y="2696450"/>
            <a:ext cx="1933500" cy="11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611925" y="2987525"/>
            <a:ext cx="5580600" cy="48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223900" y="3775925"/>
            <a:ext cx="8431200" cy="8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50" y="374275"/>
            <a:ext cx="4792349" cy="26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183550" y="3751275"/>
            <a:ext cx="862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página de revisão do pedido, você consegue visualizar o endereço de entrega, valor total do pedido, método de pagamento, bandeira do cartão usado e o item que vai ser comprado. Ainda podendo alterar a forma de envio. 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824" y="374275"/>
            <a:ext cx="3914601" cy="281881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3508700" y="0"/>
            <a:ext cx="24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5.5 - Dados para a compra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385250" y="1768950"/>
            <a:ext cx="8471700" cy="16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3971850" y="64550"/>
            <a:ext cx="12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Conclusão.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376500" y="1728625"/>
            <a:ext cx="8391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site tem demora na resposta quando clicamos nos botões para abrir as páginas.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aceito cadastro de dados incorretos que deveriam ser obrigatórios no momento de realizar compras.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é </a:t>
            </a:r>
            <a:r>
              <a:rPr lang="pt-BR"/>
              <a:t>realizada</a:t>
            </a:r>
            <a:r>
              <a:rPr lang="pt-BR"/>
              <a:t> verificação de segurança para realizar uma compra ou cadastro, como CPF correto, telefone ou validação do e-mail cadastrado.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/>
              <a:t>descrição</a:t>
            </a:r>
            <a:r>
              <a:rPr lang="pt-BR"/>
              <a:t> dos produtos devem ser melhor detalhadas e mais claras.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 ser melhor esclarecido as informações dos descontos e as definições de cores dos produtos.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Recomendo usar um auto-preenchimento do endereço apenas usando o CEP.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321450" y="0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1 - Navegação do e-commerce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5" y="444575"/>
            <a:ext cx="3633274" cy="249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5" y="2983225"/>
            <a:ext cx="3633274" cy="20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197500" y="1862575"/>
            <a:ext cx="4659300" cy="191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191800" y="1872050"/>
            <a:ext cx="467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Facilidade no entendimento de onde navegar. Categorias bem definidas com produtos relevantes ou tópicos </a:t>
            </a:r>
            <a:r>
              <a:rPr lang="pt-BR"/>
              <a:t>específicos</a:t>
            </a:r>
            <a:r>
              <a:rPr lang="pt-BR"/>
              <a:t> para </a:t>
            </a:r>
            <a:r>
              <a:rPr lang="pt-BR"/>
              <a:t>direcionamentos</a:t>
            </a:r>
            <a:r>
              <a:rPr lang="pt-BR"/>
              <a:t> aos produtos de interesses dos clientes. Você consegue </a:t>
            </a:r>
            <a:r>
              <a:rPr lang="pt-BR"/>
              <a:t>escolher</a:t>
            </a:r>
            <a:r>
              <a:rPr lang="pt-BR"/>
              <a:t> a língua que deseja acessar.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Porém, o menu principal, onde você acessa o carrinho, sua conta ou para realizar o login, não fica fixo no topo da página, se scrollar, ele some.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719100" y="50425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2 - Busca de produtos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00" y="450625"/>
            <a:ext cx="3668501" cy="20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00" y="450625"/>
            <a:ext cx="3668491" cy="20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38" y="2828964"/>
            <a:ext cx="3736219" cy="210162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4631175" y="3301925"/>
            <a:ext cx="4447500" cy="111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4572000" y="3248713"/>
            <a:ext cx="453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função de realizar a busca dos produtos é eficiente e precisa, </a:t>
            </a:r>
            <a:r>
              <a:rPr lang="pt-BR"/>
              <a:t>busca</a:t>
            </a:r>
            <a:r>
              <a:rPr lang="pt-BR"/>
              <a:t> corretamente os produtos escolhidos pelo cliente. As abas das </a:t>
            </a:r>
            <a:r>
              <a:rPr lang="pt-BR"/>
              <a:t>categorias</a:t>
            </a:r>
            <a:r>
              <a:rPr lang="pt-BR"/>
              <a:t> de produtos estão precisas, ao clicar abre os produtos definidos naquela subcategoria.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417300" y="104875"/>
            <a:ext cx="28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2.1 - Informações dos produtos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7475"/>
            <a:ext cx="4367826" cy="26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75750"/>
            <a:ext cx="2117925" cy="27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454" y="747350"/>
            <a:ext cx="2068996" cy="26584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254150" y="3564150"/>
            <a:ext cx="8613000" cy="7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23900" y="3549575"/>
            <a:ext cx="868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informações dos produtos não são claras, pois elas não estão completas na interface, para ver toda a definição do produto, precisamos passar o mouse por cima. Nesse exemplo, a imagem é a mesma, mas os valores não, se não ler a descrição, não fica claro o </a:t>
            </a:r>
            <a:r>
              <a:rPr lang="pt-BR"/>
              <a:t>porquê</a:t>
            </a:r>
            <a:r>
              <a:rPr lang="pt-BR"/>
              <a:t> da diferença de valores.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9175" y="1674425"/>
            <a:ext cx="243575" cy="2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163" y="1610875"/>
            <a:ext cx="243575" cy="2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0" y="0"/>
            <a:ext cx="1876750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175" y="79225"/>
            <a:ext cx="1766900" cy="24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63" y="2508325"/>
            <a:ext cx="2015824" cy="2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175" y="2571750"/>
            <a:ext cx="1808575" cy="24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4600900" y="1315125"/>
            <a:ext cx="3983700" cy="21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520200" y="1214300"/>
            <a:ext cx="4094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informações de escolha das cores do produto, não deixa claro o que foi alterado se você não navegar em outros produtos ou se atentar, pois nesse primeiro caso, é a mesma camisa, deu duas escolhas de cores, logo pensamos que é cor da camiseta, porém, o que altera é a cor do texto escrito na imagem.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no segundo exemplo, tem a mesma opção de duas cores, porém, o que altera também é a cor do desenho da camiseta. 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974075" y="54450"/>
            <a:ext cx="31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2.2 - </a:t>
            </a:r>
            <a:r>
              <a:rPr lang="pt-BR">
                <a:solidFill>
                  <a:schemeClr val="dk1"/>
                </a:solidFill>
              </a:rPr>
              <a:t>Informações dos produtos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375" y="2027775"/>
            <a:ext cx="243575" cy="2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0925" y="1885700"/>
            <a:ext cx="243575" cy="2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0925" y="4433200"/>
            <a:ext cx="243575" cy="2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375" y="4676775"/>
            <a:ext cx="243575" cy="2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4128300" y="0"/>
            <a:ext cx="18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3 - Interface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04" y="400200"/>
            <a:ext cx="2199826" cy="252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200" y="400200"/>
            <a:ext cx="2059925" cy="32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2701" y="400200"/>
            <a:ext cx="3851301" cy="2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405425" y="3957475"/>
            <a:ext cx="8239800" cy="42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31200" y="3856625"/>
            <a:ext cx="84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menus flutuantes, não se sobressaem entre eles, cada um ocupa seu espaço. Não se colidem ou </a:t>
            </a:r>
            <a:r>
              <a:rPr lang="pt-BR"/>
              <a:t>empurra</a:t>
            </a:r>
            <a:r>
              <a:rPr lang="pt-BR"/>
              <a:t> os outros e consigo alcançar todos os elementos da página.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4087950" y="0"/>
            <a:ext cx="2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4 - Cadastro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5" y="1625250"/>
            <a:ext cx="2754175" cy="4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175" y="921925"/>
            <a:ext cx="3388402" cy="190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219" y="561362"/>
            <a:ext cx="2010775" cy="26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657550" y="3503625"/>
            <a:ext cx="8037900" cy="49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618575" y="3402775"/>
            <a:ext cx="82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pronto, você não tem opção de realizar um cadastro, apenas de login, então você deve clicar no login para acessar a opção de realizar um novo cadastro. Necessário ter uma opção de cadastro.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0" y="797875"/>
            <a:ext cx="4276150" cy="15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550" y="2519350"/>
            <a:ext cx="4276150" cy="17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500050" y="526225"/>
            <a:ext cx="4457700" cy="178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4439550" y="501600"/>
            <a:ext cx="4515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página mostra mensagem de erro quando você tenta criar uma conta com o e-mail incorreto, ou sem a quantidade </a:t>
            </a:r>
            <a:r>
              <a:rPr lang="pt-BR"/>
              <a:t>mínima</a:t>
            </a:r>
            <a:r>
              <a:rPr lang="pt-BR"/>
              <a:t> de caracteres para a senha. Porém, a mensagem de erro do e-mail não é completa para o que deve ser feita, uma diz que falta somente o @, ao incluir o @, diz que está </a:t>
            </a:r>
            <a:r>
              <a:rPr lang="pt-BR"/>
              <a:t>incompleto. Recomendo incluir exemplos de e-mails corretos nas mensagens de erros. 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50" y="2519338"/>
            <a:ext cx="4204451" cy="178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640775" y="5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4.1 - Cadastro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1740250" y="3856600"/>
            <a:ext cx="5601000" cy="3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75" y="908775"/>
            <a:ext cx="3024225" cy="2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575" y="908775"/>
            <a:ext cx="2538715" cy="2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323" y="908775"/>
            <a:ext cx="2368325" cy="23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710600" y="3775300"/>
            <a:ext cx="57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 login, aparece a mensagem de erros corretos para cada caso.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3640775" y="5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4.2 - Login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